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12.png" ContentType="image/png"/>
  <Override PartName="/ppt/media/image11.jpeg" ContentType="image/jpeg"/>
  <Override PartName="/ppt/media/image7.png" ContentType="image/png"/>
  <Override PartName="/ppt/media/image10.jpeg" ContentType="image/jpeg"/>
  <Override PartName="/ppt/media/image3.png" ContentType="image/png"/>
  <Override PartName="/ppt/media/image2.png" ContentType="image/png"/>
  <Override PartName="/ppt/media/image1.png" ContentType="image/png"/>
  <Override PartName="/ppt/media/image5.jpeg" ContentType="image/jpeg"/>
  <Override PartName="/ppt/media/image4.jpeg" ContentType="image/jpeg"/>
  <Override PartName="/ppt/media/image6.png" ContentType="image/png"/>
  <Override PartName="/ppt/media/image8.png" ContentType="image/png"/>
  <Override PartName="/ppt/media/image9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</p:sldIdLst>
  <p:sldSz cx="30275212" cy="42803762"/>
  <p:notesSz cx="7315200" cy="96012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
</Relationships>
</file>

<file path=ppt/media/image1.png>
</file>

<file path=ppt/media/image10.jpeg>
</file>

<file path=ppt/media/image11.jpeg>
</file>

<file path=ppt/media/image12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&lt;Kopfzeile&gt;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&lt;Datum/Uhrzeit&gt;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&lt;Fußzeile&gt;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03AD3014-F5B2-4656-B5DD-2108FF569A01}" type="slidenum"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&lt;Foliennummer&gt;</a:t>
            </a:fld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body"/>
          </p:nvPr>
        </p:nvSpPr>
        <p:spPr>
          <a:xfrm>
            <a:off x="731880" y="4560840"/>
            <a:ext cx="5851080" cy="4319280"/>
          </a:xfrm>
          <a:prstGeom prst="rect">
            <a:avLst/>
          </a:prstGeom>
        </p:spPr>
        <p:txBody>
          <a:bodyPr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TextShape 2"/>
          <p:cNvSpPr txBox="1"/>
          <p:nvPr/>
        </p:nvSpPr>
        <p:spPr>
          <a:xfrm>
            <a:off x="4143240" y="9120240"/>
            <a:ext cx="3169800" cy="479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55265A8-575A-445D-BD77-85F5D0F6C1DB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&lt;Foliennummer&gt;</a:t>
            </a:fld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2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3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2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8" Type="http://schemas.openxmlformats.org/officeDocument/2006/relationships/image" Target="../media/image10.jpeg"/><Relationship Id="rId9" Type="http://schemas.openxmlformats.org/officeDocument/2006/relationships/image" Target="../media/image11.jpeg"/><Relationship Id="rId10" Type="http://schemas.openxmlformats.org/officeDocument/2006/relationships/image" Target="../media/image12.png"/><Relationship Id="rId11" Type="http://schemas.openxmlformats.org/officeDocument/2006/relationships/slideLayout" Target="../slideLayouts/slideLayout1.xml"/><Relationship Id="rId12" Type="http://schemas.openxmlformats.org/officeDocument/2006/relationships/notesSlide" Target="../notesSlides/notesSlide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1536840" y="12919680"/>
            <a:ext cx="13258440" cy="36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Semantic scene interpretation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Traffic sign and traffic lights recognition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Active perception exploiting location priors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Introspective classification framework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TextShape 2"/>
          <p:cNvSpPr txBox="1"/>
          <p:nvPr/>
        </p:nvSpPr>
        <p:spPr>
          <a:xfrm>
            <a:off x="1246680" y="1326600"/>
            <a:ext cx="27307440" cy="1679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lnSpc>
                <a:spcPct val="100000"/>
              </a:lnSpc>
            </a:pPr>
            <a:r>
              <a:rPr b="1" lang="de-DE" sz="105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Reverse Curriculum</a:t>
            </a:r>
            <a:r>
              <a:rPr b="1" lang="de-DE" sz="105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
</a:t>
            </a:r>
            <a:r>
              <a:rPr b="0" lang="de-DE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Amadeus Hovekamp, Megan Klaiber, Hans Nübel, Rabea Turon</a:t>
            </a:r>
            <a:r>
              <a:rPr b="1" lang="de-DE" sz="105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
</a:t>
            </a:r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CustomShape 3"/>
          <p:cNvSpPr/>
          <p:nvPr/>
        </p:nvSpPr>
        <p:spPr>
          <a:xfrm>
            <a:off x="1536840" y="5381640"/>
            <a:ext cx="13254840" cy="6462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Project goals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 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Leverage publicly available maps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Online semantic scene interpretation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Socially-compatible autonomous navigation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Life-long and continuous operation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2" name="Picture 27" descr=""/>
          <p:cNvPicPr/>
          <p:nvPr/>
        </p:nvPicPr>
        <p:blipFill>
          <a:blip r:embed="rId1"/>
          <a:stretch/>
        </p:blipFill>
        <p:spPr>
          <a:xfrm>
            <a:off x="15085080" y="20951280"/>
            <a:ext cx="104400" cy="132840"/>
          </a:xfrm>
          <a:prstGeom prst="rect">
            <a:avLst/>
          </a:prstGeom>
          <a:ln>
            <a:noFill/>
          </a:ln>
        </p:spPr>
      </p:pic>
      <p:sp>
        <p:nvSpPr>
          <p:cNvPr id="43" name="Line 4"/>
          <p:cNvSpPr/>
          <p:nvPr/>
        </p:nvSpPr>
        <p:spPr>
          <a:xfrm>
            <a:off x="1386720" y="2382120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Line 5"/>
          <p:cNvSpPr/>
          <p:nvPr/>
        </p:nvSpPr>
        <p:spPr>
          <a:xfrm>
            <a:off x="1386720" y="1222308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45" name="Picture 43" descr=""/>
          <p:cNvPicPr/>
          <p:nvPr/>
        </p:nvPicPr>
        <p:blipFill>
          <a:blip r:embed="rId2"/>
          <a:stretch/>
        </p:blipFill>
        <p:spPr>
          <a:xfrm>
            <a:off x="22781160" y="6854040"/>
            <a:ext cx="6181920" cy="4364640"/>
          </a:xfrm>
          <a:prstGeom prst="rect">
            <a:avLst/>
          </a:prstGeom>
          <a:ln>
            <a:noFill/>
          </a:ln>
        </p:spPr>
      </p:pic>
      <p:pic>
        <p:nvPicPr>
          <p:cNvPr id="46" name="Picture 46" descr=""/>
          <p:cNvPicPr/>
          <p:nvPr/>
        </p:nvPicPr>
        <p:blipFill>
          <a:blip r:embed="rId3"/>
          <a:stretch/>
        </p:blipFill>
        <p:spPr>
          <a:xfrm>
            <a:off x="14988960" y="6841080"/>
            <a:ext cx="7563240" cy="4377960"/>
          </a:xfrm>
          <a:prstGeom prst="rect">
            <a:avLst/>
          </a:prstGeom>
          <a:ln>
            <a:noFill/>
          </a:ln>
        </p:spPr>
      </p:pic>
      <p:sp>
        <p:nvSpPr>
          <p:cNvPr id="47" name="Line 6"/>
          <p:cNvSpPr/>
          <p:nvPr/>
        </p:nvSpPr>
        <p:spPr>
          <a:xfrm>
            <a:off x="1386720" y="4014324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7"/>
          <p:cNvSpPr/>
          <p:nvPr/>
        </p:nvSpPr>
        <p:spPr>
          <a:xfrm>
            <a:off x="15401160" y="12919680"/>
            <a:ext cx="13258440" cy="451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Navigation in crowded areas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People detection and tracking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Learning human interaction models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Space-time motion planning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Millimeter radar for detection of fast vehicles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9" name="Screenshot 2015-01-21 18.28.55 copy.png" descr=""/>
          <p:cNvPicPr/>
          <p:nvPr/>
        </p:nvPicPr>
        <p:blipFill>
          <a:blip r:embed="rId4"/>
          <a:stretch/>
        </p:blipFill>
        <p:spPr>
          <a:xfrm>
            <a:off x="10605960" y="17714880"/>
            <a:ext cx="3562560" cy="5377680"/>
          </a:xfrm>
          <a:prstGeom prst="rect">
            <a:avLst/>
          </a:prstGeom>
          <a:ln w="12600">
            <a:noFill/>
          </a:ln>
        </p:spPr>
      </p:pic>
      <p:pic>
        <p:nvPicPr>
          <p:cNvPr id="50" name="Picture 17" descr=""/>
          <p:cNvPicPr/>
          <p:nvPr/>
        </p:nvPicPr>
        <p:blipFill>
          <a:blip r:embed="rId5"/>
          <a:srcRect l="4653" t="0" r="0" b="22009"/>
          <a:stretch/>
        </p:blipFill>
        <p:spPr>
          <a:xfrm>
            <a:off x="1536840" y="17738280"/>
            <a:ext cx="8728200" cy="5354640"/>
          </a:xfrm>
          <a:prstGeom prst="rect">
            <a:avLst/>
          </a:prstGeom>
          <a:ln>
            <a:noFill/>
          </a:ln>
        </p:spPr>
      </p:pic>
      <p:pic>
        <p:nvPicPr>
          <p:cNvPr id="51" name="Bild 3" descr=""/>
          <p:cNvPicPr/>
          <p:nvPr/>
        </p:nvPicPr>
        <p:blipFill>
          <a:blip r:embed="rId6"/>
          <a:stretch/>
        </p:blipFill>
        <p:spPr>
          <a:xfrm>
            <a:off x="20943000" y="18674280"/>
            <a:ext cx="7943400" cy="4337280"/>
          </a:xfrm>
          <a:prstGeom prst="rect">
            <a:avLst/>
          </a:prstGeom>
          <a:ln>
            <a:noFill/>
          </a:ln>
        </p:spPr>
      </p:pic>
      <p:pic>
        <p:nvPicPr>
          <p:cNvPr id="52" name="Picture 2" descr=""/>
          <p:cNvPicPr/>
          <p:nvPr/>
        </p:nvPicPr>
        <p:blipFill>
          <a:blip r:embed="rId7"/>
          <a:srcRect l="13823" t="10601" r="0" b="0"/>
          <a:stretch/>
        </p:blipFill>
        <p:spPr>
          <a:xfrm>
            <a:off x="15406560" y="18674280"/>
            <a:ext cx="5469840" cy="4340160"/>
          </a:xfrm>
          <a:prstGeom prst="rect">
            <a:avLst/>
          </a:prstGeom>
          <a:ln>
            <a:noFill/>
          </a:ln>
        </p:spPr>
      </p:pic>
      <p:sp>
        <p:nvSpPr>
          <p:cNvPr id="53" name="CustomShape 8"/>
          <p:cNvSpPr/>
          <p:nvPr/>
        </p:nvSpPr>
        <p:spPr>
          <a:xfrm>
            <a:off x="1536840" y="24435720"/>
            <a:ext cx="13258440" cy="51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Leveraging publicly available maps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Improved loop closing across seasons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Localization in Google Street View and Open Street Maps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Bootstrap navigation in Open Street Maps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Intelligent energy management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9"/>
          <p:cNvSpPr/>
          <p:nvPr/>
        </p:nvSpPr>
        <p:spPr>
          <a:xfrm>
            <a:off x="15401160" y="24435720"/>
            <a:ext cx="13258440" cy="451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Life-long operation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Self calibration and fault detection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Experience-based navigation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Enhancing publicly available maps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Information-driven perception selection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" name="Picture 55" descr=""/>
          <p:cNvPicPr/>
          <p:nvPr/>
        </p:nvPicPr>
        <p:blipFill>
          <a:blip r:embed="rId8"/>
          <a:stretch/>
        </p:blipFill>
        <p:spPr>
          <a:xfrm>
            <a:off x="1388520" y="30607560"/>
            <a:ext cx="4901400" cy="5887080"/>
          </a:xfrm>
          <a:prstGeom prst="rect">
            <a:avLst/>
          </a:prstGeom>
          <a:ln>
            <a:noFill/>
          </a:ln>
        </p:spPr>
      </p:pic>
      <p:pic>
        <p:nvPicPr>
          <p:cNvPr id="56" name="Content Placeholder 3" descr=""/>
          <p:cNvPicPr/>
          <p:nvPr/>
        </p:nvPicPr>
        <p:blipFill>
          <a:blip r:embed="rId9"/>
          <a:stretch/>
        </p:blipFill>
        <p:spPr>
          <a:xfrm>
            <a:off x="7184160" y="30611160"/>
            <a:ext cx="6993000" cy="5745240"/>
          </a:xfrm>
          <a:prstGeom prst="rect">
            <a:avLst/>
          </a:prstGeom>
          <a:ln>
            <a:noFill/>
          </a:ln>
        </p:spPr>
      </p:pic>
      <p:pic>
        <p:nvPicPr>
          <p:cNvPr id="57" name="Picture 18" descr=""/>
          <p:cNvPicPr/>
          <p:nvPr/>
        </p:nvPicPr>
        <p:blipFill>
          <a:blip r:embed="rId10"/>
          <a:stretch/>
        </p:blipFill>
        <p:spPr>
          <a:xfrm>
            <a:off x="15942960" y="30138480"/>
            <a:ext cx="13173480" cy="6217920"/>
          </a:xfrm>
          <a:prstGeom prst="rect">
            <a:avLst/>
          </a:prstGeom>
          <a:ln>
            <a:noFill/>
          </a:ln>
        </p:spPr>
      </p:pic>
      <p:sp>
        <p:nvSpPr>
          <p:cNvPr id="58" name="Line 10"/>
          <p:cNvSpPr/>
          <p:nvPr/>
        </p:nvSpPr>
        <p:spPr>
          <a:xfrm>
            <a:off x="1387080" y="469548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Uni_Poster03_E1_Office_A0_RGB_Office2002</Template>
  <TotalTime>17702</TotalTime>
  <Application>LibreOffice/5.1.6.2$Linux_X86_64 LibreOffice_project/10m0$Build-2</Application>
  <Words>113</Words>
  <Paragraphs>27</Paragraphs>
  <Company>Uni Freiburg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2011-07-29T16:28:31Z</dcterms:created>
  <dc:creator>Mamba</dc:creator>
  <dc:description/>
  <dc:language>de-DE</dc:language>
  <cp:lastModifiedBy/>
  <cp:lastPrinted>2009-07-17T10:14:46Z</cp:lastPrinted>
  <dcterms:modified xsi:type="dcterms:W3CDTF">2019-01-30T16:50:09Z</dcterms:modified>
  <cp:revision>707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Uni Freiburg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